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7" r:id="rId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272EE3-E97E-439D-A244-BBAE37FDA06C}" v="2" dt="2021-04-27T09:13:39.4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ł Rdzanek" userId="10d68dd0-7c49-460a-95cc-df0aca59df88" providerId="ADAL" clId="{1AD19053-78E6-41B5-9FEC-CD8F792EB19C}"/>
    <pc:docChg chg="undo custSel modSld sldOrd">
      <pc:chgData name="Michał Rdzanek" userId="10d68dd0-7c49-460a-95cc-df0aca59df88" providerId="ADAL" clId="{1AD19053-78E6-41B5-9FEC-CD8F792EB19C}" dt="2021-04-26T13:12:47.685" v="56" actId="20577"/>
      <pc:docMkLst>
        <pc:docMk/>
      </pc:docMkLst>
      <pc:sldChg chg="addSp modSp mod">
        <pc:chgData name="Michał Rdzanek" userId="10d68dd0-7c49-460a-95cc-df0aca59df88" providerId="ADAL" clId="{1AD19053-78E6-41B5-9FEC-CD8F792EB19C}" dt="2021-04-26T13:10:29.325" v="25" actId="14100"/>
        <pc:sldMkLst>
          <pc:docMk/>
          <pc:sldMk cId="2364522064" sldId="256"/>
        </pc:sldMkLst>
        <pc:spChg chg="add mod">
          <ac:chgData name="Michał Rdzanek" userId="10d68dd0-7c49-460a-95cc-df0aca59df88" providerId="ADAL" clId="{1AD19053-78E6-41B5-9FEC-CD8F792EB19C}" dt="2021-04-26T13:10:29.325" v="25" actId="14100"/>
          <ac:spMkLst>
            <pc:docMk/>
            <pc:sldMk cId="2364522064" sldId="256"/>
            <ac:spMk id="3" creationId="{A8855C55-B276-4665-9058-47F07A7199D2}"/>
          </ac:spMkLst>
        </pc:spChg>
      </pc:sldChg>
      <pc:sldChg chg="addSp modSp mod ord">
        <pc:chgData name="Michał Rdzanek" userId="10d68dd0-7c49-460a-95cc-df0aca59df88" providerId="ADAL" clId="{1AD19053-78E6-41B5-9FEC-CD8F792EB19C}" dt="2021-04-26T13:12:47.685" v="56" actId="20577"/>
        <pc:sldMkLst>
          <pc:docMk/>
          <pc:sldMk cId="490202298" sldId="257"/>
        </pc:sldMkLst>
        <pc:spChg chg="add mod">
          <ac:chgData name="Michał Rdzanek" userId="10d68dd0-7c49-460a-95cc-df0aca59df88" providerId="ADAL" clId="{1AD19053-78E6-41B5-9FEC-CD8F792EB19C}" dt="2021-04-26T13:12:47.685" v="56" actId="20577"/>
          <ac:spMkLst>
            <pc:docMk/>
            <pc:sldMk cId="490202298" sldId="257"/>
            <ac:spMk id="2" creationId="{F3726082-A7F0-4931-AB19-D0B2EBCD4612}"/>
          </ac:spMkLst>
        </pc:spChg>
      </pc:sldChg>
      <pc:sldChg chg="addSp modSp mod">
        <pc:chgData name="Michał Rdzanek" userId="10d68dd0-7c49-460a-95cc-df0aca59df88" providerId="ADAL" clId="{1AD19053-78E6-41B5-9FEC-CD8F792EB19C}" dt="2021-04-26T13:10:38.860" v="28" actId="20577"/>
        <pc:sldMkLst>
          <pc:docMk/>
          <pc:sldMk cId="1235777077" sldId="258"/>
        </pc:sldMkLst>
        <pc:spChg chg="add mod">
          <ac:chgData name="Michał Rdzanek" userId="10d68dd0-7c49-460a-95cc-df0aca59df88" providerId="ADAL" clId="{1AD19053-78E6-41B5-9FEC-CD8F792EB19C}" dt="2021-04-26T13:10:38.860" v="28" actId="20577"/>
          <ac:spMkLst>
            <pc:docMk/>
            <pc:sldMk cId="1235777077" sldId="258"/>
            <ac:spMk id="2" creationId="{67467F6D-A7B2-46DB-9208-316B3D884A19}"/>
          </ac:spMkLst>
        </pc:spChg>
      </pc:sldChg>
    </pc:docChg>
  </pc:docChgLst>
  <pc:docChgLst>
    <pc:chgData name="Michał Rdzanek" userId="10d68dd0-7c49-460a-95cc-df0aca59df88" providerId="ADAL" clId="{D5272EE3-E97E-439D-A244-BBAE37FDA06C}"/>
    <pc:docChg chg="modSld">
      <pc:chgData name="Michał Rdzanek" userId="10d68dd0-7c49-460a-95cc-df0aca59df88" providerId="ADAL" clId="{D5272EE3-E97E-439D-A244-BBAE37FDA06C}" dt="2021-04-29T12:31:54.669" v="4" actId="108"/>
      <pc:docMkLst>
        <pc:docMk/>
      </pc:docMkLst>
      <pc:sldChg chg="modSp mod">
        <pc:chgData name="Michał Rdzanek" userId="10d68dd0-7c49-460a-95cc-df0aca59df88" providerId="ADAL" clId="{D5272EE3-E97E-439D-A244-BBAE37FDA06C}" dt="2021-04-29T12:31:39.716" v="2" actId="2711"/>
        <pc:sldMkLst>
          <pc:docMk/>
          <pc:sldMk cId="2364522064" sldId="256"/>
        </pc:sldMkLst>
        <pc:spChg chg="mod">
          <ac:chgData name="Michał Rdzanek" userId="10d68dd0-7c49-460a-95cc-df0aca59df88" providerId="ADAL" clId="{D5272EE3-E97E-439D-A244-BBAE37FDA06C}" dt="2021-04-29T12:31:39.716" v="2" actId="2711"/>
          <ac:spMkLst>
            <pc:docMk/>
            <pc:sldMk cId="2364522064" sldId="256"/>
            <ac:spMk id="3" creationId="{A8855C55-B276-4665-9058-47F07A7199D2}"/>
          </ac:spMkLst>
        </pc:spChg>
      </pc:sldChg>
      <pc:sldChg chg="modSp mod">
        <pc:chgData name="Michał Rdzanek" userId="10d68dd0-7c49-460a-95cc-df0aca59df88" providerId="ADAL" clId="{D5272EE3-E97E-439D-A244-BBAE37FDA06C}" dt="2021-04-29T12:31:54.669" v="4" actId="108"/>
        <pc:sldMkLst>
          <pc:docMk/>
          <pc:sldMk cId="490202298" sldId="257"/>
        </pc:sldMkLst>
        <pc:spChg chg="mod">
          <ac:chgData name="Michał Rdzanek" userId="10d68dd0-7c49-460a-95cc-df0aca59df88" providerId="ADAL" clId="{D5272EE3-E97E-439D-A244-BBAE37FDA06C}" dt="2021-04-29T12:31:54.669" v="4" actId="108"/>
          <ac:spMkLst>
            <pc:docMk/>
            <pc:sldMk cId="490202298" sldId="257"/>
            <ac:spMk id="2" creationId="{F3726082-A7F0-4931-AB19-D0B2EBCD4612}"/>
          </ac:spMkLst>
        </pc:spChg>
      </pc:sldChg>
      <pc:sldChg chg="modSp mod setBg">
        <pc:chgData name="Michał Rdzanek" userId="10d68dd0-7c49-460a-95cc-df0aca59df88" providerId="ADAL" clId="{D5272EE3-E97E-439D-A244-BBAE37FDA06C}" dt="2021-04-29T12:31:48.568" v="3" actId="108"/>
        <pc:sldMkLst>
          <pc:docMk/>
          <pc:sldMk cId="1235777077" sldId="258"/>
        </pc:sldMkLst>
        <pc:spChg chg="mod">
          <ac:chgData name="Michał Rdzanek" userId="10d68dd0-7c49-460a-95cc-df0aca59df88" providerId="ADAL" clId="{D5272EE3-E97E-439D-A244-BBAE37FDA06C}" dt="2021-04-29T12:31:48.568" v="3" actId="108"/>
          <ac:spMkLst>
            <pc:docMk/>
            <pc:sldMk cId="1235777077" sldId="258"/>
            <ac:spMk id="2" creationId="{67467F6D-A7B2-46DB-9208-316B3D884A1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44AC72-D2FB-40B8-8FF6-B36DB64719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1F502520-F385-411A-B32E-8B8B56A7EA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13CA699-AE2D-4848-B0BA-9ADA2F5E3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7117-B951-4503-8A2A-88663CC00D88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18F335B-6627-4C24-B170-A8671E918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EF9BA8D-8CCE-4FCD-BFA3-D8EE8B2C9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12A9E-1D5F-45B8-A23D-EB65339DF6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4985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03605E2-89E0-4DC0-9CA1-CC84EBD48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CF95C14-DC64-461E-A64A-31C3A5A51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C766F5B-36EC-4080-BF24-784B4BEEC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7117-B951-4503-8A2A-88663CC00D88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381B821-CDA7-4C4D-9F0B-CA8AD440D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AA9CE8D-BC7A-4A86-80D6-49672A3CE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12A9E-1D5F-45B8-A23D-EB65339DF6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81925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0246C2A-8CBB-4093-ACEB-E09AC5FC1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D34FCF9-CA51-4331-8C19-58AE8BB08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EA7EDF3-62D7-413D-B29C-21EE795EE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7117-B951-4503-8A2A-88663CC00D88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7AAADDB-92F2-4FCB-BC9E-AAE64D0B1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62396A9-5D22-4165-816B-18D4EB270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12A9E-1D5F-45B8-A23D-EB65339DF6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4268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BE770CB-194B-4AD7-AB0F-E0F76FC7C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0058B1-F3F5-491A-93F6-30B215E44E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01B9CD2-34A6-490A-B149-1554F2F754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C0D42409-6FF6-4162-BA4A-3D6CBCE1C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7117-B951-4503-8A2A-88663CC00D88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84F1D78-E59F-46DA-B114-F96C2B853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15D06D85-DADE-4A05-87D2-01B0B730B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12A9E-1D5F-45B8-A23D-EB65339DF6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99596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022600-08F6-46E6-BAC1-E57926673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D92920A-6E7E-4E4F-9B87-9C6520E37C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787253B-CB75-495A-99A3-90FD49334E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008505A8-888E-4903-92F3-A2AA58C908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D5E7541-C433-4508-A6C4-6FAFA52640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3020091-BB45-4D1B-BE0F-5B168540F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7117-B951-4503-8A2A-88663CC00D88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F6C450BF-357C-486B-ADB3-31B4AB25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30C4BC9B-7F99-4CB8-8972-455F3CD59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12A9E-1D5F-45B8-A23D-EB65339DF6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2272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B2E2A52-FEF0-4D4D-BE7A-2A0DB9936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3BA8ABCC-01DD-4353-8468-359FEFB61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7117-B951-4503-8A2A-88663CC00D88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82783086-43BF-4FEA-9188-B998B41A7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89F4FD6-6822-4C53-97AB-444A9CEC4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12A9E-1D5F-45B8-A23D-EB65339DF6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9258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F8D1A5A5-0F4C-43EB-8B49-A8E2D28BC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7117-B951-4503-8A2A-88663CC00D88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D9D8F099-785A-41ED-BCB8-A6599B8B3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DD61E5E-55E0-444F-8AA7-77BDA77B8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12A9E-1D5F-45B8-A23D-EB65339DF6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7888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41F5ED7-70D0-4FB4-91BF-BBC9BBD93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E7A5BD-6CAE-42D7-8D56-5BBE658EC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15BAEFA-8FD5-433F-8F2B-DB6B78D014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F8A5041-A4C4-450E-BE44-9A186F389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7117-B951-4503-8A2A-88663CC00D88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63086AF-E0E4-4271-AFCE-C743FF320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E99435D-56CC-4968-A8CC-4D80C9272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12A9E-1D5F-45B8-A23D-EB65339DF6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0569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383CE1-15B5-4B73-910B-6E75CFD8FB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76362262-38C0-4B9B-A403-B18DF55268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6B9B05D-A320-402C-9729-F26DD87133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57321080-1860-4081-A9FA-A4D4D4486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7117-B951-4503-8A2A-88663CC00D88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108203C-21F9-4578-9F2F-36E8E56C2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BC674379-2CEC-4AB5-B4FA-C6EB7B57F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12A9E-1D5F-45B8-A23D-EB65339DF6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6460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FAD2324-9F70-48AC-BE2E-5CA7B6C05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78626BE-1140-42D0-8028-4274370FA5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E36784-05B0-4A9A-BE04-A7401FCDA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7117-B951-4503-8A2A-88663CC00D88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E76D19D-2454-44E4-8011-1EDBC9391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0C6F78E-DA9D-4B04-BB25-6C05E9D84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12A9E-1D5F-45B8-A23D-EB65339DF6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1588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8332E371-7D30-4378-B076-E27CD1B2D7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19F2A9CE-8972-4C7B-A6F9-8FBACEC2B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7AB37A8-CC07-4BF6-93F1-BF3A8F01A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C7117-B951-4503-8A2A-88663CC00D88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6CE61EB-F1B0-49F2-A497-6F08F2289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FC927E6-4796-4DEA-B5AE-0C2DF0D72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12A9E-1D5F-45B8-A23D-EB65339DF6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6903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18C7D4A6-C473-4AF5-AB71-DAC26289F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F6BA55C-D806-4AFC-A03D-720E65536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E1B67B3-12AB-425B-B6E7-07FCFED692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C7117-B951-4503-8A2A-88663CC00D88}" type="datetimeFigureOut">
              <a:rPr lang="pl-PL" smtClean="0"/>
              <a:t>29.04.2021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C355B42-0DF3-47F0-9314-593EE4F1DB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14FF91E-828A-4C3B-86CE-6B8E000E55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A12A9E-1D5F-45B8-A23D-EB65339DF68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7896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A8855C55-B276-4665-9058-47F07A7199D2}"/>
              </a:ext>
            </a:extLst>
          </p:cNvPr>
          <p:cNvSpPr txBox="1"/>
          <p:nvPr/>
        </p:nvSpPr>
        <p:spPr>
          <a:xfrm>
            <a:off x="1031966" y="3105835"/>
            <a:ext cx="81087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TITLE v. 1</a:t>
            </a:r>
            <a:endParaRPr lang="pl-PL" sz="7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5220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67467F6D-A7B2-46DB-9208-316B3D884A19}"/>
              </a:ext>
            </a:extLst>
          </p:cNvPr>
          <p:cNvSpPr txBox="1"/>
          <p:nvPr/>
        </p:nvSpPr>
        <p:spPr>
          <a:xfrm>
            <a:off x="1031966" y="3105835"/>
            <a:ext cx="81087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00" dirty="0">
                <a:latin typeface="Verdana" panose="020B0604030504040204" pitchFamily="34" charset="0"/>
                <a:ea typeface="Verdana" panose="020B0604030504040204" pitchFamily="34" charset="0"/>
              </a:rPr>
              <a:t>TITLE v. 2</a:t>
            </a:r>
          </a:p>
        </p:txBody>
      </p:sp>
    </p:spTree>
    <p:extLst>
      <p:ext uri="{BB962C8B-B14F-4D97-AF65-F5344CB8AC3E}">
        <p14:creationId xmlns:p14="http://schemas.microsoft.com/office/powerpoint/2010/main" val="1235777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F3726082-A7F0-4931-AB19-D0B2EBCD4612}"/>
              </a:ext>
            </a:extLst>
          </p:cNvPr>
          <p:cNvSpPr txBox="1"/>
          <p:nvPr/>
        </p:nvSpPr>
        <p:spPr>
          <a:xfrm>
            <a:off x="1031966" y="3105835"/>
            <a:ext cx="81087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7200" dirty="0" err="1">
                <a:latin typeface="Verdana" panose="020B0604030504040204" pitchFamily="34" charset="0"/>
                <a:ea typeface="Verdana" panose="020B0604030504040204" pitchFamily="34" charset="0"/>
              </a:rPr>
              <a:t>regular</a:t>
            </a:r>
            <a:r>
              <a:rPr lang="pl-PL" sz="7200" dirty="0"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pl-PL" sz="7200" dirty="0" err="1">
                <a:latin typeface="Verdana" panose="020B0604030504040204" pitchFamily="34" charset="0"/>
                <a:ea typeface="Verdana" panose="020B0604030504040204" pitchFamily="34" charset="0"/>
              </a:rPr>
              <a:t>slide</a:t>
            </a:r>
            <a:endParaRPr lang="pl-PL" sz="7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20229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6084A19E6DB6C43BE65FA587D09B48D" ma:contentTypeVersion="9" ma:contentTypeDescription="Utwórz nowy dokument." ma:contentTypeScope="" ma:versionID="95920fad5f3c21d01a1d7568bbf0fc36">
  <xsd:schema xmlns:xsd="http://www.w3.org/2001/XMLSchema" xmlns:xs="http://www.w3.org/2001/XMLSchema" xmlns:p="http://schemas.microsoft.com/office/2006/metadata/properties" xmlns:ns2="77823e25-a8e5-4bab-a2cd-9169a4e6cf25" targetNamespace="http://schemas.microsoft.com/office/2006/metadata/properties" ma:root="true" ma:fieldsID="d2cb15222f655125352fd453f6f35bf2" ns2:_="">
    <xsd:import namespace="77823e25-a8e5-4bab-a2cd-9169a4e6cf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823e25-a8e5-4bab-a2cd-9169a4e6cf2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58118FB-4A7A-4339-8B9A-7BE1E5BB1A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EEE6FC4-C651-4F1B-8DE8-5381E9965D9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B1E224C-E07D-451D-BCA2-D146E3D459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823e25-a8e5-4bab-a2cd-9169a4e6cf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10</Words>
  <Application>Microsoft Office PowerPoint</Application>
  <PresentationFormat>Panoramiczny</PresentationFormat>
  <Paragraphs>3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Verdana</vt:lpstr>
      <vt:lpstr>Motyw pakietu Office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Michał Rdzanek</dc:creator>
  <cp:lastModifiedBy>Michał Rdzanek</cp:lastModifiedBy>
  <cp:revision>3</cp:revision>
  <dcterms:created xsi:type="dcterms:W3CDTF">2021-04-22T12:48:07Z</dcterms:created>
  <dcterms:modified xsi:type="dcterms:W3CDTF">2021-04-29T12:31:58Z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0x010100A6084A19E6DB6C43BE65FA587D09B48D</vt:lpwstr>
  </property>
</Properties>
</file>